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1395-3CC4-4CE4-BEF9-6B2AA6668A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B7EA7-0D51-4E1D-B456-8847F41C93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261F-80AF-4EF9-86F9-70D1D1A321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0F2D5-93AD-4E7B-AA66-47ADAD73498E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E84D8-F1B6-4966-B1F1-7E25312CE4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5489-6CD0-4D7E-9701-5DA9CE46D6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B2A948-A0A6-40D9-97CB-B698091341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93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80DC-4506-44F2-B040-F57D2B1B30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92218-96DD-4269-8730-9E6CC1749C5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C5B9A-3DD9-4EED-8518-4CD55670D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A4F4A-2E91-41C8-8B10-76324A1A96CF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9EFBE-6B8A-4BEC-A0D5-30401B1DE0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2696A-F71D-4472-B8D5-84832C233B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C5DD8-1FCE-4782-9524-80F9AA3028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5186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0206DB-2310-4D2F-A262-6C27479F8C7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0F2B3-2792-4077-99B0-1BDFFFA1687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7D817-0E81-4BBC-9037-08A7D4AC49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A8CCB5-1322-44ED-9DC6-B4FD441D8579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8D37D-E616-4611-AFA5-BDF7951188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30EF4-1F28-451D-B982-6281A2FAF3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188BA-2367-407C-8A58-1F610669FC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716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DE83-5765-4748-9C8D-79572A80AD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50DBB-6652-473E-8422-DB709F4BCE4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ABF65-DE66-41EE-80BD-2C051DC428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51A596-D6C9-4FD0-8CAF-E8EA077DF8E6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B8A3-EA7A-4C32-8960-50431B7936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3988C-76A2-450B-8215-FF6099128C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CED97-BEFD-44A0-8FDB-E34056247B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9684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11BB-8668-44E8-A450-BFC9D11A2C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E499E-CC54-4EFF-AB14-DDCFAC395A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976A7-ECA6-4A83-A4BA-E274A8DBFF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3FA83A-F692-4CB0-8F96-361848FA9C04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8DE7-2D25-4920-85A4-AB533D2C92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F504-7D96-4DD2-A148-CF982979D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3FDA78-6A7B-4DF1-A402-C5341C66ADC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336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D28C-82E4-44E0-8451-D75E1F545B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F8373-57D1-4927-BEEF-FA068CDAFC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26E95-17AA-4399-A9CA-496C364FFCC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6370D-D23F-400B-A590-AEE6306782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1DB6B9-C1A2-4B63-9169-9D06DB3F266D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036EF-D288-464A-AF5A-4A4DDE16CC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0C86A-E9EE-4186-B6D5-AB87BB8F12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A2605-EFAE-4B2A-9334-F0735D15BF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573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7D00-142D-4F71-A1DB-94194FCCA9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ED6DC-7C55-4DF2-BD8F-E93D9C3B21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21A76-1634-4D4A-B20D-F174E1910AB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C665F-2FA0-44C5-9548-09D609F6DF7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E139B-B86F-48AE-B9AB-9040B375577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3828C-40C5-42FD-A883-6912E0F0D9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E494D1-9D5B-42AF-8C48-34CA5472FD01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87B61-5E16-49E2-B372-56A084324C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65B9C-0520-4903-9026-467D950642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079F4-B294-4BC0-A1EE-81CD23C2018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6077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0246-B3B5-493C-957C-2D103B459D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2902D-F488-44D5-9751-EF4807D0F8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B84494-6288-4027-A4F7-2AA4E393E5F2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C62B4-8B3C-4A9A-AA6A-BBB9E0061E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FCEB-1068-4068-A902-CD20721362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7600B0-4437-4F0F-9267-39D19C4E3BC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040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3F671-9A9A-44C0-A952-A8F226173D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B099FA-65FF-437B-B85C-298A28DF1118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5F472-62F5-4312-9A84-3B03F76D09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FCCEF-72A0-4877-9312-23B7BE4D79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1C9CE5-B892-4029-9C2F-06F374E566A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84398"/>
      </p:ext>
    </p:extLst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7D03-6DA7-4ED0-9843-962A70D9F5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39A8-EFA2-4DFC-902C-CA3EAB9FC0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1AC46-D7CD-48EB-B045-525DF7DE9CD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995A-C3ED-4077-803F-B4D0C3791B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C31ACE-5301-43BA-9D17-7A4EB622E678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82D42-4A26-45C1-95D3-B5F54A6F86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9B656-4AD7-4379-A716-3923C00178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356040-1F02-4D7D-9131-8EECA9CEF2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254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2510-D72B-4D5F-9694-5AC88EF57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5085F-3EB9-42F6-97F1-4D33E36198D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BB5CE-DCE9-4C37-9D4F-89BE9C29AB8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446EB-8041-4BC0-B2AA-26F5A104C7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1DAE5-C8C8-4C5E-A27C-811A5D3FFE7F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6139F-E5F0-4A34-BF0B-6DD71524F0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3DDA8-83A0-44C2-AC09-6476948F07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C89A5-EBA2-4B54-95B4-DFA3F6D6FBA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24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A5092-A84D-4D4F-9BE2-C5CDC2B04A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5C338-C88E-4454-A0BD-30731AFDF5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FC528-0DA4-4122-9496-5CC50B23AFA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F32198BE-7DC8-4583-BFA6-FDDBE4D1A945}" type="datetime1">
              <a:rPr lang="en-GB"/>
              <a:pPr lvl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573EB-0A00-42C0-84D3-6A9510329C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7230C-1CB9-4AD3-9B7B-5F379878ED7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8BEC0CF4-08A8-4DDC-BDF1-B2D821B798ED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>
            <a:extLst>
              <a:ext uri="{FF2B5EF4-FFF2-40B4-BE49-F238E27FC236}">
                <a16:creationId xmlns:a16="http://schemas.microsoft.com/office/drawing/2014/main" id="{36CAC1A3-E26B-4B1E-A371-229D8BC0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b="3827"/>
          <a:stretch>
            <a:fillRect/>
          </a:stretch>
        </p:blipFill>
        <p:spPr>
          <a:xfrm>
            <a:off x="0" y="0"/>
            <a:ext cx="12219941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">
            <a:extLst>
              <a:ext uri="{FF2B5EF4-FFF2-40B4-BE49-F238E27FC236}">
                <a16:creationId xmlns:a16="http://schemas.microsoft.com/office/drawing/2014/main" id="{144ADB20-7BAF-4B9E-9BFB-F4C2F1C88B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33266" r="60387" b="4321"/>
          <a:stretch>
            <a:fillRect/>
          </a:stretch>
        </p:blipFill>
        <p:spPr>
          <a:xfrm>
            <a:off x="0" y="0"/>
            <a:ext cx="412485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17718E0A-8946-4FD4-8768-ABE09CBAD38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34323" b="4321"/>
          <a:stretch>
            <a:fillRect/>
          </a:stretch>
        </p:blipFill>
        <p:spPr>
          <a:xfrm>
            <a:off x="4124858" y="0"/>
            <a:ext cx="806713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10">
            <a:extLst>
              <a:ext uri="{FF2B5EF4-FFF2-40B4-BE49-F238E27FC236}">
                <a16:creationId xmlns:a16="http://schemas.microsoft.com/office/drawing/2014/main" id="{B06E5D60-4AE2-4D04-A2B7-BAF27C89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1423" r="65822" b="4321"/>
          <a:stretch>
            <a:fillRect/>
          </a:stretch>
        </p:blipFill>
        <p:spPr>
          <a:xfrm>
            <a:off x="471638" y="0"/>
            <a:ext cx="402336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10">
            <a:extLst>
              <a:ext uri="{FF2B5EF4-FFF2-40B4-BE49-F238E27FC236}">
                <a16:creationId xmlns:a16="http://schemas.microsoft.com/office/drawing/2014/main" id="{7CF841E5-034E-46DD-8666-C787A263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97048" b="79163"/>
          <a:stretch>
            <a:fillRect/>
          </a:stretch>
        </p:blipFill>
        <p:spPr>
          <a:xfrm>
            <a:off x="9894768" y="0"/>
            <a:ext cx="2297228" cy="14935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10">
            <a:extLst>
              <a:ext uri="{FF2B5EF4-FFF2-40B4-BE49-F238E27FC236}">
                <a16:creationId xmlns:a16="http://schemas.microsoft.com/office/drawing/2014/main" id="{D90D573C-7144-4A34-B590-CC1EA344AAD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80605" b="79163"/>
          <a:stretch>
            <a:fillRect/>
          </a:stretch>
        </p:blipFill>
        <p:spPr>
          <a:xfrm>
            <a:off x="9066998" y="0"/>
            <a:ext cx="3124998" cy="19591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">
            <a:extLst>
              <a:ext uri="{FF2B5EF4-FFF2-40B4-BE49-F238E27FC236}">
                <a16:creationId xmlns:a16="http://schemas.microsoft.com/office/drawing/2014/main" id="{7705E0FB-9C0B-4DC7-8C34-EC27E4DC5E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47224" b="2963"/>
          <a:stretch>
            <a:fillRect/>
          </a:stretch>
        </p:blipFill>
        <p:spPr>
          <a:xfrm>
            <a:off x="5757510" y="0"/>
            <a:ext cx="643448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201A5-EECF-4364-9C59-974C8862248D}"/>
              </a:ext>
            </a:extLst>
          </p:cNvPr>
          <p:cNvSpPr txBox="1"/>
          <p:nvPr/>
        </p:nvSpPr>
        <p:spPr>
          <a:xfrm>
            <a:off x="4533503" y="5918197"/>
            <a:ext cx="752695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600" baseline="0">
                <a:solidFill>
                  <a:srgbClr val="4B4B4D"/>
                </a:solidFill>
                <a:uFillTx/>
                <a:latin typeface="Aharoni" pitchFamily="2"/>
                <a:cs typeface="Aharoni" pitchFamily="2"/>
              </a:rPr>
              <a:t>…lead market differential…</a:t>
            </a:r>
          </a:p>
        </p:txBody>
      </p:sp>
      <p:pic>
        <p:nvPicPr>
          <p:cNvPr id="4" name="Picture 2" descr="9">
            <a:extLst>
              <a:ext uri="{FF2B5EF4-FFF2-40B4-BE49-F238E27FC236}">
                <a16:creationId xmlns:a16="http://schemas.microsoft.com/office/drawing/2014/main" id="{C2E8BAA8-7E77-4A40-A2A4-DEC17E3B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47224" r="33671" b="2963"/>
          <a:stretch>
            <a:fillRect/>
          </a:stretch>
        </p:blipFill>
        <p:spPr>
          <a:xfrm>
            <a:off x="0" y="0"/>
            <a:ext cx="575751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9">
            <a:extLst>
              <a:ext uri="{FF2B5EF4-FFF2-40B4-BE49-F238E27FC236}">
                <a16:creationId xmlns:a16="http://schemas.microsoft.com/office/drawing/2014/main" id="{003FFFA3-E75C-4B66-B487-5DBBC8EBDB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r="52776" b="2963"/>
          <a:stretch>
            <a:fillRect/>
          </a:stretch>
        </p:blipFill>
        <p:spPr>
          <a:xfrm>
            <a:off x="0" y="-45207"/>
            <a:ext cx="5842531" cy="69592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">
            <a:extLst>
              <a:ext uri="{FF2B5EF4-FFF2-40B4-BE49-F238E27FC236}">
                <a16:creationId xmlns:a16="http://schemas.microsoft.com/office/drawing/2014/main" id="{43E3DA3C-8C95-4C45-85B7-4462A97AF7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41763" b="333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5C7D60E1-F2C4-4C6C-A92A-D9CA3A5C52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65" t="11275" r="19171" b="11492"/>
          <a:stretch>
            <a:fillRect/>
          </a:stretch>
        </p:blipFill>
        <p:spPr>
          <a:xfrm>
            <a:off x="7141948" y="1180481"/>
            <a:ext cx="3532473" cy="34709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6D09A0D6-F818-4FB2-8C13-AB8A22CCF50E}"/>
              </a:ext>
            </a:extLst>
          </p:cNvPr>
          <p:cNvSpPr txBox="1"/>
          <p:nvPr/>
        </p:nvSpPr>
        <p:spPr>
          <a:xfrm>
            <a:off x="5008644" y="5908578"/>
            <a:ext cx="699085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1000" baseline="0">
                <a:solidFill>
                  <a:srgbClr val="4B4B4D"/>
                </a:solidFill>
                <a:uFillTx/>
                <a:latin typeface="Aharoni" pitchFamily="2"/>
                <a:cs typeface="Aharoni" pitchFamily="2"/>
              </a:rPr>
              <a:t>…technology for living…</a:t>
            </a:r>
          </a:p>
        </p:txBody>
      </p:sp>
      <p:pic>
        <p:nvPicPr>
          <p:cNvPr id="5" name="Picture 2" descr="12">
            <a:extLst>
              <a:ext uri="{FF2B5EF4-FFF2-40B4-BE49-F238E27FC236}">
                <a16:creationId xmlns:a16="http://schemas.microsoft.com/office/drawing/2014/main" id="{72C94CD5-A8F4-4E47-A32B-A225DB72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r="59829" b="3333"/>
          <a:stretch>
            <a:fillRect/>
          </a:stretch>
        </p:blipFill>
        <p:spPr>
          <a:xfrm>
            <a:off x="0" y="0"/>
            <a:ext cx="4897654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">
            <a:extLst>
              <a:ext uri="{FF2B5EF4-FFF2-40B4-BE49-F238E27FC236}">
                <a16:creationId xmlns:a16="http://schemas.microsoft.com/office/drawing/2014/main" id="{65C367E0-5A0F-4395-B317-C2D44510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b="5308"/>
          <a:stretch>
            <a:fillRect/>
          </a:stretch>
        </p:blipFill>
        <p:spPr>
          <a:xfrm>
            <a:off x="0" y="0"/>
            <a:ext cx="12227256" cy="67564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">
            <a:extLst>
              <a:ext uri="{FF2B5EF4-FFF2-40B4-BE49-F238E27FC236}">
                <a16:creationId xmlns:a16="http://schemas.microsoft.com/office/drawing/2014/main" id="{7FBAC490-8E8F-4EC4-816D-BFC906C7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19071" y="0"/>
            <a:ext cx="11752261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>
            <a:extLst>
              <a:ext uri="{FF2B5EF4-FFF2-40B4-BE49-F238E27FC236}">
                <a16:creationId xmlns:a16="http://schemas.microsoft.com/office/drawing/2014/main" id="{9BA8976D-1816-4D4C-8CCC-3B998EB4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7" t="-3457" r="-7" b="3457"/>
          <a:stretch>
            <a:fillRect/>
          </a:stretch>
        </p:blipFill>
        <p:spPr>
          <a:xfrm>
            <a:off x="0" y="-237067"/>
            <a:ext cx="12158511" cy="70950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">
            <a:extLst>
              <a:ext uri="{FF2B5EF4-FFF2-40B4-BE49-F238E27FC236}">
                <a16:creationId xmlns:a16="http://schemas.microsoft.com/office/drawing/2014/main" id="{8D8B7C96-17BD-494E-B9E7-3B004845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b="3951"/>
          <a:stretch>
            <a:fillRect/>
          </a:stretch>
        </p:blipFill>
        <p:spPr>
          <a:xfrm>
            <a:off x="0" y="0"/>
            <a:ext cx="1223565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">
            <a:extLst>
              <a:ext uri="{FF2B5EF4-FFF2-40B4-BE49-F238E27FC236}">
                <a16:creationId xmlns:a16="http://schemas.microsoft.com/office/drawing/2014/main" id="{042F4E09-C975-4E94-B0AA-EAAE6EAD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19071" y="0"/>
            <a:ext cx="11752261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>
            <a:extLst>
              <a:ext uri="{FF2B5EF4-FFF2-40B4-BE49-F238E27FC236}">
                <a16:creationId xmlns:a16="http://schemas.microsoft.com/office/drawing/2014/main" id="{5595DA21-1863-4A8B-851C-1F23F21BC2D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19071" y="0"/>
            <a:ext cx="11752261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>
            <a:extLst>
              <a:ext uri="{FF2B5EF4-FFF2-40B4-BE49-F238E27FC236}">
                <a16:creationId xmlns:a16="http://schemas.microsoft.com/office/drawing/2014/main" id="{E0214B80-FAF3-4EF0-A551-C7B6EB36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47339" r="33915" b="3827"/>
          <a:stretch>
            <a:fillRect/>
          </a:stretch>
        </p:blipFill>
        <p:spPr>
          <a:xfrm>
            <a:off x="0" y="0"/>
            <a:ext cx="5784787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208B483A-2B79-41F1-94A6-2F1ABF0E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47339" b="3827"/>
          <a:stretch>
            <a:fillRect/>
          </a:stretch>
        </p:blipFill>
        <p:spPr>
          <a:xfrm>
            <a:off x="5784787" y="0"/>
            <a:ext cx="6435154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7">
            <a:extLst>
              <a:ext uri="{FF2B5EF4-FFF2-40B4-BE49-F238E27FC236}">
                <a16:creationId xmlns:a16="http://schemas.microsoft.com/office/drawing/2014/main" id="{85A04D3C-8A2D-4CAA-9EAB-5B585871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-119" r="54065" b="3827"/>
          <a:stretch>
            <a:fillRect/>
          </a:stretch>
        </p:blipFill>
        <p:spPr>
          <a:xfrm>
            <a:off x="638470" y="0"/>
            <a:ext cx="5627574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5F81D-88AD-403E-9A25-093F257CCF32}"/>
              </a:ext>
            </a:extLst>
          </p:cNvPr>
          <p:cNvSpPr txBox="1"/>
          <p:nvPr/>
        </p:nvSpPr>
        <p:spPr>
          <a:xfrm>
            <a:off x="6008741" y="5918197"/>
            <a:ext cx="598724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1000" baseline="0">
                <a:solidFill>
                  <a:srgbClr val="4B4B4D"/>
                </a:solidFill>
                <a:uFillTx/>
                <a:latin typeface="Aharoni" pitchFamily="2"/>
                <a:cs typeface="Aharoni" pitchFamily="2"/>
              </a:rPr>
              <a:t>…bladeless blending…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">
            <a:extLst>
              <a:ext uri="{FF2B5EF4-FFF2-40B4-BE49-F238E27FC236}">
                <a16:creationId xmlns:a16="http://schemas.microsoft.com/office/drawing/2014/main" id="{455240BF-B579-4DD8-8002-99EC5CCA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t="-1" r="97702" b="3457"/>
          <a:stretch>
            <a:fillRect/>
          </a:stretch>
        </p:blipFill>
        <p:spPr>
          <a:xfrm>
            <a:off x="0" y="0"/>
            <a:ext cx="770025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F0B22057-B818-4613-80C3-84B0D324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t="-1" r="29514" b="3457"/>
          <a:stretch>
            <a:fillRect/>
          </a:stretch>
        </p:blipFill>
        <p:spPr>
          <a:xfrm>
            <a:off x="260457" y="0"/>
            <a:ext cx="8593668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8">
            <a:extLst>
              <a:ext uri="{FF2B5EF4-FFF2-40B4-BE49-F238E27FC236}">
                <a16:creationId xmlns:a16="http://schemas.microsoft.com/office/drawing/2014/main" id="{58995C9E-1200-4139-A19A-4B5DB93100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62100" t="-1" r="29514" b="3457"/>
          <a:stretch>
            <a:fillRect/>
          </a:stretch>
        </p:blipFill>
        <p:spPr>
          <a:xfrm>
            <a:off x="8511006" y="0"/>
            <a:ext cx="368099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8">
            <a:extLst>
              <a:ext uri="{FF2B5EF4-FFF2-40B4-BE49-F238E27FC236}">
                <a16:creationId xmlns:a16="http://schemas.microsoft.com/office/drawing/2014/main" id="{033202DA-F746-4602-BC75-1B6811D397B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l="68509" t="1072" r="1252" b="5602"/>
          <a:stretch>
            <a:fillRect/>
          </a:stretch>
        </p:blipFill>
        <p:spPr>
          <a:xfrm>
            <a:off x="7926805" y="114300"/>
            <a:ext cx="3680990" cy="6629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8">
            <a:extLst>
              <a:ext uri="{FF2B5EF4-FFF2-40B4-BE49-F238E27FC236}">
                <a16:creationId xmlns:a16="http://schemas.microsoft.com/office/drawing/2014/main" id="{A387AAE3-8A39-4333-9184-23E8334A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rcRect t="17360" r="65547" b="35892"/>
          <a:stretch>
            <a:fillRect/>
          </a:stretch>
        </p:blipFill>
        <p:spPr>
          <a:xfrm>
            <a:off x="0" y="1232035"/>
            <a:ext cx="4264597" cy="33714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Pieniazek</dc:creator>
  <cp:lastModifiedBy>Michael Pieniazek</cp:lastModifiedBy>
  <cp:revision>1</cp:revision>
  <dcterms:created xsi:type="dcterms:W3CDTF">2021-02-17T07:09:11Z</dcterms:created>
  <dcterms:modified xsi:type="dcterms:W3CDTF">2021-03-17T09:53:27Z</dcterms:modified>
</cp:coreProperties>
</file>